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3" r:id="rId4"/>
    <p:sldId id="262" r:id="rId5"/>
    <p:sldId id="261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E534E8-DF75-4EE3-B0F0-48F2CFFEB80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BFCB0A7-A6AF-4ACD-98D3-D4B7C4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34E8-DF75-4EE3-B0F0-48F2CFFEB80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B0A7-A6AF-4ACD-98D3-D4B7C4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34E8-DF75-4EE3-B0F0-48F2CFFEB80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B0A7-A6AF-4ACD-98D3-D4B7C4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E534E8-DF75-4EE3-B0F0-48F2CFFEB80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FCB0A7-A6AF-4ACD-98D3-D4B7C4A82C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E534E8-DF75-4EE3-B0F0-48F2CFFEB80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BFCB0A7-A6AF-4ACD-98D3-D4B7C4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34E8-DF75-4EE3-B0F0-48F2CFFEB80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B0A7-A6AF-4ACD-98D3-D4B7C4A82C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34E8-DF75-4EE3-B0F0-48F2CFFEB80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B0A7-A6AF-4ACD-98D3-D4B7C4A82C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E534E8-DF75-4EE3-B0F0-48F2CFFEB80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FCB0A7-A6AF-4ACD-98D3-D4B7C4A82C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34E8-DF75-4EE3-B0F0-48F2CFFEB80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B0A7-A6AF-4ACD-98D3-D4B7C4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E534E8-DF75-4EE3-B0F0-48F2CFFEB80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FCB0A7-A6AF-4ACD-98D3-D4B7C4A82C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E534E8-DF75-4EE3-B0F0-48F2CFFEB80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FCB0A7-A6AF-4ACD-98D3-D4B7C4A82C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E534E8-DF75-4EE3-B0F0-48F2CFFEB809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FCB0A7-A6AF-4ACD-98D3-D4B7C4A8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14290"/>
            <a:ext cx="6172200" cy="35719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Тема урока производственного обучения: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rgbClr val="0070C0"/>
                </a:solidFill>
                <a:latin typeface="VLADOVSKIY" pitchFamily="2" charset="0"/>
                <a:cs typeface="Times New Roman" pitchFamily="18" charset="0"/>
              </a:rPr>
              <a:t>«Втачивание  рукава в пройму. Прикрепление </a:t>
            </a:r>
            <a:r>
              <a:rPr lang="ru-RU" sz="3600" dirty="0" err="1" smtClean="0">
                <a:solidFill>
                  <a:srgbClr val="0070C0"/>
                </a:solidFill>
                <a:latin typeface="VLADOVSKIY" pitchFamily="2" charset="0"/>
                <a:cs typeface="Times New Roman" pitchFamily="18" charset="0"/>
              </a:rPr>
              <a:t>подплечников</a:t>
            </a:r>
            <a:r>
              <a:rPr lang="ru-RU" sz="3600" dirty="0" smtClean="0">
                <a:solidFill>
                  <a:srgbClr val="0070C0"/>
                </a:solidFill>
                <a:latin typeface="VLADOVSKIY" pitchFamily="2" charset="0"/>
                <a:cs typeface="Times New Roman" pitchFamily="18" charset="0"/>
              </a:rPr>
              <a:t>»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Рыбина Е.Г.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мастер производственного обучения ГБОУ СПО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строительный техникум КК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Использованы материалы  сайта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www.osinka.ru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4"/>
            <a:ext cx="2163920" cy="6307477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Между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подплечником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плечевым швом к припуску по пройме нужно вшить прямоугольный кусочек подкладочной ткани длиной около 3-4см (приколем его). В дальнейшем свободный конец этого кусочка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пришьется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 припуску верхней части рукава подкладки. Подкладка не будет "жестко" прикреплена в районе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подплечика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"свобода" 1-1,5см.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1214414" y="1000108"/>
            <a:ext cx="4357718" cy="484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4"/>
            <a:ext cx="2163920" cy="645035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10.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Подплечник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(в жакетах) иногда (в зависимости от высоты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подплечника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вшиваю только по одному слою, утолщенная его часть при этом отвернута. В пальто строчка идет через все слои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подплечника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Такой же кусочек подкладочной ткани (3-4 см) вшиваем в нижний участок проймы подкладки. И так же со свободой прикрепляем к нижней части проймы жакета.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1071538" y="785794"/>
            <a:ext cx="4429124" cy="492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878168" cy="49560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11. Так выглядит рукав сразу после втачивания. Можно оставить его в таком виде...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642910" y="928670"/>
            <a:ext cx="4572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806730" cy="49560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12.  Но можно немножко над ним "поколдовать"... Сначала даем чуточку пара сверху.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1000100" y="857232"/>
            <a:ext cx="45005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949606" cy="49560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13. Потом немножко сбоку...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571472" y="785794"/>
            <a:ext cx="4857752" cy="539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14.  Руками формирую уголок...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785786" y="1142984"/>
            <a:ext cx="4429156" cy="492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15. Вот что получилось.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785786" y="1071546"/>
            <a:ext cx="4572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Вуаля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928662" y="1071546"/>
            <a:ext cx="4371984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571472" y="857232"/>
            <a:ext cx="4572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4"/>
            <a:ext cx="1878168" cy="573597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Совмещаю насечку (контрольную метку) на линии оката рукава с плечевым швом, а также боковой шов - с нижним швом рукава (у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некоторох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моделей - совмещаем с насечкой в нижней части рукава).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4"/>
            <a:ext cx="1878168" cy="545022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На участке, выделенном красным (нижняя часть проймы), ни в коем случае нельзя делать посадку рукава и растягивать участок проймы.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1000100" y="1071546"/>
            <a:ext cx="4643438" cy="515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4"/>
            <a:ext cx="2021044" cy="516446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Участок посадки по окату присоединяю при помощи булавочек. Если ткань очень сложная и плохо подается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посадке,то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вметываю вручную.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1142976" y="1182636"/>
            <a:ext cx="4429156" cy="49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806730" cy="49560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Рукав втачиваю со стороны рукава. В нижней части проймы должна быть двойная строчка.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714348" y="785794"/>
            <a:ext cx="4500562" cy="500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2021044" cy="49560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Шить по посадке в верхней части рукава следует медленно и аккуратно. Чтобы при этом не образовывались складки, помогаю себе иголочкой распределять посадку.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1142976" y="1500174"/>
            <a:ext cx="3714776" cy="41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949606" cy="49560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Посадку по окату немного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сутюживаем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(на рукав заходить не рекомендуется). Припуски в верхней части рукава - 1 см.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928662" y="1000108"/>
            <a:ext cx="4500562" cy="500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Подплечники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подокатники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642910" y="785794"/>
            <a:ext cx="5143504" cy="571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949606" cy="49560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Подокатник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приметываю булавочками со стороны рукава и пристрачиваю по пройме.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82" r="13182"/>
          <a:stretch>
            <a:fillRect/>
          </a:stretch>
        </p:blipFill>
        <p:spPr bwMode="auto">
          <a:xfrm>
            <a:off x="1285852" y="857232"/>
            <a:ext cx="4643438" cy="515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</TotalTime>
  <Words>363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Тема урока производственного обучения:     «Втачивание  рукава в пройму. Прикрепление подплечников»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4</cp:revision>
  <dcterms:created xsi:type="dcterms:W3CDTF">2012-10-16T19:26:33Z</dcterms:created>
  <dcterms:modified xsi:type="dcterms:W3CDTF">2012-10-21T20:22:02Z</dcterms:modified>
</cp:coreProperties>
</file>