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CBBB3C-A272-4CE9-98F1-572B6B1F2DA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E096A7-F496-4F7A-B31B-2536EEDDE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857232"/>
            <a:ext cx="6172200" cy="235745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урока производственного обучения: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Xorx_Toothy Cyr" pitchFamily="82" charset="-78"/>
                <a:cs typeface="Xorx_Toothy Cyr" pitchFamily="82" charset="-78"/>
              </a:rPr>
              <a:t>   </a:t>
            </a:r>
            <a:r>
              <a:rPr lang="ru-RU" sz="3200" dirty="0" smtClean="0">
                <a:solidFill>
                  <a:srgbClr val="7030A0"/>
                </a:solidFill>
                <a:latin typeface="Xorx_Toothy Cyr" pitchFamily="82" charset="-78"/>
                <a:cs typeface="Xorx_Toothy Cyr" pitchFamily="82" charset="-78"/>
              </a:rPr>
              <a:t>«Обработка прорезного кармана с двумя обтачками»</a:t>
            </a:r>
            <a:endParaRPr lang="ru-RU" dirty="0">
              <a:solidFill>
                <a:srgbClr val="7030A0"/>
              </a:solidFill>
              <a:latin typeface="Xorx_Toothy Cyr" pitchFamily="82" charset="-78"/>
              <a:cs typeface="Xorx_Toothy Cyr" pitchFamily="82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Рыбина Е.Г.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 ГБОУ СПО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Гулькевичский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строительный техникум КК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Использованы материалы  сайта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www.osinka.ru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78168" cy="4956048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09. Проложите строчки по сдерживающим так, чтобы закрепки не выходили за пределы рамки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C:\Documents and Settings\Директор\Мои документы\АТТЕСТАЦИЯ\УРОКИ ПРЕЗЕНТАЦИЯ\КАРМАН В РАМКУ\0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Вот что должно получиться на лицевой стороне.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Documents and Settings\Директор\Мои документы\АТТЕСТАЦИЯ\УРОКИ ПРЕЗЕНТАЦИЯ\КАРМАН В РАМКУ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2021044" cy="595028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 С изнанки линия, проведенная между концами строчек, должна быть перпендикулярна самим строчкам. Если это не так, то дострачиваем или соответственно распарываем до нужной длины рамки одну из строчек.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Documents and Settings\Директор\Мои документы\АТТЕСТАЦИЯ\УРОКИ ПРЕЗЕНТАЦИЯ\КАРМАН В РАМКУ\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949606" cy="502159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 С изнанки прорезаем вход в карман посередине между строчками, начиная с центра в обе стороны, отогнув запасы шва на лицевой стороне.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Директор\Мои документы\АТТЕСТАЦИЯ\УРОКИ ПРЕЗЕНТАЦИЯ\КАРМАН В РАМКУ\1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78168" cy="495015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 Не доходя до конца строчек 1-1,5см, разрез заканчивают наклонными рассечками до каждой строчки, не дорезая 0,1см до них.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Documents and Settings\Директор\Мои документы\АТТЕСТАЦИЯ\УРОКИ ПРЕЗЕНТАЦИЯ\КАРМАН В РАМКУ\1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0673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 Изделие переворачиваем на лицевую сторону.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КАРМАН В РАМКУ\1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 Выворачиваем обтачки на изнаночную сторону через разрез.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Documents and Settings\Директор\Мои документы\АТТЕСТАЦИЯ\УРОКИ ПРЕЗЕНТАЦИЯ\КАРМАН В РАМКУ\1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2092482" cy="659320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16. Сводим вместе две обтачки. Выравниваем прямоугольник путем подтягивания обтачек. Если в уголках рамки образовались СИЛЬНЫЕ наклонные заломы, то необходимо вывернуть обтачки обратно и дорезать наклонные надсечки ближе к строчкам.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Documents and Settings\Директор\Мои документы\АТТЕСТАЦИЯ\УРОКИ ПРЕЗЕНТАЦИЯ\КАРМАН В РАМКУ\1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17. Отгибаем изделие, выправляем уголки.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Documents and Settings\Директор\Мои документы\АТТЕСТАЦИЯ\УРОКИ ПРЕЗЕНТАЦИЯ\КАРМАН В РАМКУ\1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18. Закрепляем уголки машинной строчкой.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Documents and Settings\Директор\Мои документы\АТТЕСТАЦИЯ\УРОКИ ПРЕЗЕНТАЦИЯ\КАРМАН В РАМКУ\1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Заготовить лекало равное по ширине 2*высоту рамки, выкроить две мешковины и обтачку равную 4*высоту рамки+1см.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Директор\Мои документы\АТТЕСТАЦИЯ\УРОКИ ПРЕЗЕНТАЦИЯ\КАРМАН В РАМКУ\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19. Закладываем на изнанку изделия мешковину (нижнюю) лицевой стороной вниз, совмещая срезы.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Директор\Мои документы\АТТЕСТАЦИЯ\УРОКИ ПРЕЗЕНТАЦИЯ\КАРМАН В РАМКУ\1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878168" cy="502159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20. Отгибаем верхнюю часть мешковин и прокладываем строчку вплотную к шву притачивания верхней обтачки. Для удобства стачивание производят со стороны верхней мешковины.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Директор\Мои документы\АТТЕСТАЦИЯ\УРОКИ ПРЕЗЕНТАЦИЯ\КАРМАН В РАМКУ\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949606" cy="502159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21. Отгибаем нижнюю мешковину,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оверложенный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срез обтачки закрепляем на верхней мешковине, направляя шов посредине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оверлочной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строчки. Опускаем нижнюю мешковину обратно.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Директор\Мои документы\АТТЕСТАЦИЯ\УРОКИ ПРЕЗЕНТАЦИЯ\КАРМАН В РАМКУ\2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949606" cy="559309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22. Соединяем обтачки и прокладываем временную строчку "в желобок" к шву притачивания нижней обтачки. Шов делаем без закрепок и на средней трети этого шва. Строчка нужна для дальнейшего удобства утюжки и обтачивания мешковин.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Директор\Мои документы\АТТЕСТАЦИЯ\УРОКИ ПРЕЗЕНТАЦИЯ\КАРМАН В РАМКУ\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0673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23. Обтачиваем мешковины шириной шва 1-1,5см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оверложиваем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если изделие с подкладкой, то срезы можно не обметывать.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Директор\Мои документы\АТТЕСТАЦИЯ\УРОКИ ПРЕЗЕНТАЦИЯ\КАРМАН В РАМКУ\2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0673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24. Отутюживаем готовое изделие. при необходимости временную строчку - удалите сразу.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Директор\Мои документы\АТТЕСТАЦИЯ\УРОКИ ПРЕЗЕНТАЦИЯ\КАРМАН В РАМКУ\2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02. Проклеить изнанку обтачки и изнаночную сторону изделия в месте будущего кармана.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Директор\Мои документы\АТТЕСТАЦИЯ\УРОКИ ПРЕЗЕНТАЦИЯ\КАРМАН В РАМКУ\0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2163920" cy="637891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03.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Оверложить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одну из длинных сторон обтачки, разметить на лицевой стороне изделия линию приложения обтачки выше верхней линии будущего кармана на 1/2 высоты рамки и отметить длину кармана (пунктиром показано положение будущего кармана)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Директор\Мои документы\АТТЕСТАЦИЯ\УРОКИ ПРЕЗЕНТАЦИЯ\КАРМАН В РАМКУ\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04. Заутюжить обрезной край обтачки к центру лекала.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Директор\Мои документы\АТТЕСТАЦИЯ\УРОКИ ПРЕЗЕНТАЦИЯ\КАРМАН В РАМКУ\0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05. Обметанный срез заутюжить поверх, вынуть лекало. Проверить ширину получившейся обтачки.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Директор\Мои документы\АТТЕСТАЦИЯ\УРОКИ ПРЕЗЕНТАЦИЯ\КАРМАН В РАМКУ\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06. На изнаночную сторону изделия прикрепить булавками мешковину (верхнюю) лицевой стороной вверх на уровне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отмелки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 лицевой стороны.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Documents and Settings\Директор\Мои документы\АТТЕСТАЦИЯ\УРОКИ ПРЕЗЕНТАЦИЯ\КАРМАН В РАМКУ\0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2092482" cy="609316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07. Проложите сдерживающие строчки на расстоянии 1/2 высоты рамки от сгибов или выставьте на лапке с навесным кронштейном необходимое расстояние. Следите, чтобы с изнанки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оверложенный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край обтачки не попал под строчку.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Documents and Settings\Директор\Мои документы\АТТЕСТАЦИЯ\УРОКИ ПРЕЗЕНТАЦИЯ\КАРМАН В РАМКУ\0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2021044" cy="630747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08. Накладываем обтачку к линии разметки на изделии, цельной стороной вниз, располагая припуски по боковым срезам симметрично рамке, чтобы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оверложенный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срез при отгибании был направлен к низу изделия.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Documents and Settings\Директор\Мои документы\АТТЕСТАЦИЯ\УРОКИ ПРЕЗЕНТАЦИЯ\КАРМАН В РАМКУ\0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523</Words>
  <Application>Microsoft Office PowerPoint</Application>
  <PresentationFormat>Экран (4:3)</PresentationFormat>
  <Paragraphs>26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Тема урока производственного обучения:     «Обработка прорезного кармана с двумя обтачками»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12</cp:revision>
  <dcterms:created xsi:type="dcterms:W3CDTF">2012-10-14T19:29:45Z</dcterms:created>
  <dcterms:modified xsi:type="dcterms:W3CDTF">2012-10-24T09:16:23Z</dcterms:modified>
</cp:coreProperties>
</file>