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B81FC5-585D-448A-A5C8-C5F9E51286F9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79145C-9FA0-4A07-B5A9-C5ED85D79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5929354" cy="6215106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 производственного обучения: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   </a:t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    </a:t>
            </a: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«О б </a:t>
            </a:r>
            <a:r>
              <a:rPr lang="ru-RU" sz="4400" b="0" dirty="0" err="1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р</a:t>
            </a: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а б о т к а  </a:t>
            </a:r>
            <a:b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</a:b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      </a:t>
            </a:r>
            <a:r>
              <a:rPr lang="ru-RU" sz="4400" b="0" dirty="0" err="1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н</a:t>
            </a: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и </a:t>
            </a:r>
            <a:r>
              <a:rPr lang="ru-RU" sz="4400" b="0" dirty="0" err="1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з</a:t>
            </a: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а   б </a:t>
            </a:r>
            <a:r>
              <a:rPr lang="ru-RU" sz="4400" b="0" dirty="0" err="1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р</a:t>
            </a: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</a:t>
            </a:r>
            <a:r>
              <a:rPr lang="ru-RU" sz="4400" b="0" dirty="0" err="1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ю</a:t>
            </a:r>
            <a:r>
              <a:rPr lang="ru-RU" sz="4400" b="0" dirty="0" smtClean="0">
                <a:solidFill>
                  <a:srgbClr val="0070C0"/>
                </a:solidFill>
                <a:latin typeface="Acquest Script" pitchFamily="2" charset="0"/>
                <a:cs typeface="Times New Roman" pitchFamily="18" charset="0"/>
              </a:rPr>
              <a:t> к»</a:t>
            </a:r>
            <a:r>
              <a:rPr lang="ru-RU" sz="3600" b="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Рыбина Е.Г.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 ГБОУ СПО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Гулькевичский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строительный техникум КК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Использованы материалы  сайта 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www.osinka.ru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0673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09. Уголочки тесьмы подправляем иголочкой под тесьму, чтоб с лицевой стороны их не было видно.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78168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 Отворачиваем припуск вместе с пришитой тесьмой на изнаночную сторону. Делаем перекат на 0,1 см, чтобы тесьма не выглядывала с лицевой стороны.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11. Заметываем припуск временными стежками.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1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12. Отгибаем припуск на 0,5 см и подшиваем потайными стежками.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1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13. Проутюживаем штанину...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1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14. ...и любуемся готовым результатом!...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Директор\Мои документы\АТТЕСТАЦИЯ\УРОКИ ПРЕЗЕНТАЦИЯ\низ брюк\1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878168" cy="523590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01. Надеваем брюки и отмечаем длину до середины каблука. Укладываем брюки на столе, задней половинкой к себе, на брючине у нас сейчас только одна меловая линия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низа).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02. Теперь от первой метки ставим вторую на 1.5 см выше.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806730" cy="502159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03. Берем угольник и по отношению к переднему перегибу брюк и метки № 2 проводим прямую линию до шагового шва...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Директор\Мои документы\АТТЕСТАЦИЯ\УРОКИ ПРЕЗЕНТАЦИЯ\низ брюк\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43702" y="214290"/>
            <a:ext cx="152400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04. ... а затем соединяем с меткой № 1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949606" cy="502159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05. Новые брюки могут дать усадку и нам нужно оставить припуск, в данном примере 4,5 см.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78168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06. Проводим линию параллельно первой ниже на 4,5 см. Излишки обрезаем. Край обметываем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оверлоке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или зигзагом.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0673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07. Теперь прикалываем брючную тесьму к линии перегиба.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06730" cy="495604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08. И пришиваем на машинке, от края тесьмы на 0.1 см по самой тесьме.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Documents and Settings\Директор\Мои документы\АТТЕСТАЦИЯ\УРОКИ ПРЕЗЕНТАЦИЯ\низ брюк\0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223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 Тема урока производственного обучения:            «О б р а б о т к а          н и з а   б р ю к»     Автор: Рыбина Е.Г. мастер производственного обучения ГБОУ СПО Гулькевичский строительный техникум КК   Использованы материалы  сайта www.osinka.ru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5</cp:revision>
  <dcterms:created xsi:type="dcterms:W3CDTF">2012-10-15T17:50:32Z</dcterms:created>
  <dcterms:modified xsi:type="dcterms:W3CDTF">2012-10-24T07:01:42Z</dcterms:modified>
</cp:coreProperties>
</file>