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111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Impact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1066800"/>
            <a:ext cx="18097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066800"/>
            <a:ext cx="52768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285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668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2860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CC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1571612"/>
            <a:ext cx="5486400" cy="25717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урока производственного обучения: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«Обработка прорезного кармана с накладной </a:t>
            </a:r>
            <a:r>
              <a:rPr lang="ru-RU" sz="36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листочкой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71670" y="4786322"/>
            <a:ext cx="5486400" cy="804862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Рыбина Е.Г.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мастер производственного обучения ГБОУ СПО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строительный техникум КК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Использованы материалы  сайта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www.osinka.ru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09. После этого отгибаем припуск пристроченной листочки и намечаем параллельно еще две линии. Каждая из них отстает от предыдущей на 1 см. Получившаяся средняя линия – это линия будущего разреза. Намечаем также уголки для разрезания примерно на 1 см от вертикальных линий.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Директор\Мои документы\АТТЕСТАЦИЯ\УРОКИ ПРЕЗЕНТАЦИЯ\КАРМАН С ЛИСТОЧКОЙ\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35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10. Поскольку карман не прямой, а под углом, то разрезание уголка наверху лучше сделать, не доходя немного до линии границы листочки. Это важно для того, чтобы в последствии скрыть все под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листочкой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 Расстояние, до которого стоит примерно дойти при разрезании, обведена на фото в кружок.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143000"/>
            <a:ext cx="2745900" cy="4643454"/>
          </a:xfrm>
        </p:spPr>
        <p:txBody>
          <a:bodyPr anchor="t">
            <a:normAutofit/>
          </a:bodyPr>
          <a:lstStyle/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117156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Пришло время заняться мешковиной. На этапе кроя вы должны были ее подготовить. Это просто прямой кусок, шириной немного шире, чем будущий карман, а длина его должна равняться двойной глубине кармана (берется произвольно).</a:t>
            </a:r>
            <a:endParaRPr lang="ru-RU" sz="1800" dirty="0"/>
          </a:p>
        </p:txBody>
      </p:sp>
      <p:pic>
        <p:nvPicPr>
          <p:cNvPr id="21506" name="Picture 2" descr="C:\Documents and Settings\Директор\Мои документы\АТТЕСТАЦИЯ\УРОКИ ПРЕЗЕНТАЦИЯ\КАРМАН С ЛИСТОЧКОЙ\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1143000"/>
            <a:ext cx="2888776" cy="3714760"/>
          </a:xfrm>
        </p:spPr>
        <p:txBody>
          <a:bodyPr anchor="t">
            <a:normAutofit/>
          </a:bodyPr>
          <a:lstStyle/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 Сложив мешковину пополам, обрежем ее верхние границы по форме листочки.</a:t>
            </a:r>
            <a:endParaRPr lang="ru-RU" sz="1800" dirty="0"/>
          </a:p>
        </p:txBody>
      </p:sp>
      <p:pic>
        <p:nvPicPr>
          <p:cNvPr id="20482" name="Picture 2" descr="C:\Documents and Settings\Директор\Мои документы\АТТЕСТАЦИЯ\УРОКИ ПРЕЗЕНТАЦИЯ\КАРМАН С ЛИСТОЧКОЙ\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429008"/>
          </a:xfrm>
        </p:spPr>
        <p:txBody>
          <a:bodyPr anchor="t">
            <a:normAutofit/>
          </a:bodyPr>
          <a:lstStyle/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Нарисуйте на одном из краев мешковины линию примерно на 1 см от края. Переверните работу наоборот и приколите этот край мешковины, совмещая только что нарисованную линию с линий разметки на самом изделии.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-285784" y="0"/>
            <a:ext cx="5486400" cy="4114800"/>
          </a:xfrm>
        </p:spPr>
      </p:sp>
      <p:pic>
        <p:nvPicPr>
          <p:cNvPr id="19458" name="Picture 2" descr="C:\Documents and Settings\Директор\Мои документы\АТТЕСТАЦИЯ\УРОКИ ПРЕЗЕНТАЦИЯ\КАРМАН С ЛИСТОЧКО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67934"/>
            <a:ext cx="5572164" cy="417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1143000"/>
            <a:ext cx="2245834" cy="5286396"/>
          </a:xfrm>
        </p:spPr>
        <p:txBody>
          <a:bodyPr anchor="t">
            <a:normAutofit/>
          </a:bodyPr>
          <a:lstStyle/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14. Но строчить здесь надо не до самого конца разметки, а немного не доходя до края. Эта точка взята в кружок. Это то самое место, которое мы оговаривали на фото 10.</a:t>
            </a:r>
            <a:endParaRPr lang="ru-RU" sz="1800" dirty="0"/>
          </a:p>
        </p:txBody>
      </p:sp>
      <p:pic>
        <p:nvPicPr>
          <p:cNvPr id="18434" name="Picture 2" descr="C:\Documents and Settings\Директор\Мои документы\АТТЕСТАЦИЯ\УРОКИ ПРЕЗЕНТАЦИЯ\КАРМАН С ЛИСТОЧКОЙ\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15. Здесь мы видим другую сторону с этой же отметкой.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Директор\Мои документы\АТТЕСТАЦИЯ\УРОКИ ПРЕЗЕНТАЦИЯ\КАРМАН С ЛИСТОЧКОЙ\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143000"/>
            <a:ext cx="2817338" cy="4786330"/>
          </a:xfrm>
        </p:spPr>
        <p:txBody>
          <a:bodyPr anchor="t">
            <a:normAutofit/>
          </a:bodyPr>
          <a:lstStyle/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16. После того, как подкладка притачана по отмеченной линии, мы разрезаем по линиям, которые отмечали до этого.</a:t>
            </a:r>
            <a:endParaRPr lang="ru-RU" sz="1800" dirty="0"/>
          </a:p>
        </p:txBody>
      </p:sp>
      <p:pic>
        <p:nvPicPr>
          <p:cNvPr id="4" name="Picture 2" descr="C:\Documents and Settings\Директор\Мои документы\АТТЕСТАЦИЯ\УРОКИ ПРЕЗЕНТАЦИЯ\КАРМАН С ЛИСТОЧКОЙ\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17. Выворачиваем припуски листочки и подкладку мешковины на изнанку.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Директор\Мои документы\АТТЕСТАЦИЯ\УРОКИ ПРЕЗЕНТАЦИЯ\КАРМАН С ЛИСТОЧКОЙ\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7148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857504"/>
          </a:xfrm>
        </p:spPr>
        <p:txBody>
          <a:bodyPr anchor="t">
            <a:normAutofit/>
          </a:bodyPr>
          <a:lstStyle/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18. Выметываем место притачивания листочки</a:t>
            </a:r>
            <a:endParaRPr lang="ru-RU" sz="1800" dirty="0"/>
          </a:p>
        </p:txBody>
      </p:sp>
      <p:pic>
        <p:nvPicPr>
          <p:cNvPr id="14338" name="Picture 2" descr="C:\Documents and Settings\Директор\Мои документы\АТТЕСТАЦИЯ\УРОКИ ПРЕЗЕНТАЦИЯ\КАРМАН С ЛИСТОЧКОЙ\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714884"/>
            <a:ext cx="7817998" cy="1428760"/>
          </a:xfrm>
        </p:spPr>
        <p:txBody>
          <a:bodyPr anchor="t">
            <a:no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01. Сначала разметьте на лицевой стороне изделия расположение будущего кармана и его форму. Мел или мыло должны быть очень тонко заточены. Все разметки должны быть выполнены с точностью до миллиметров. Это определит красоту будущего кармана.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72264" y="714356"/>
            <a:ext cx="2143116" cy="5072098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Documents and Settings\Директор\Мои документы\АТТЕСТАЦИЯ\УРОКИ ПРЕЗЕНТАЦИЯ\КАРМАН С ЛИСТОЧКОЙ\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19. Переворачиваем на изнанку и отутюживаем наверх место притачивания подкладки.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Директор\Мои документы\АТТЕСТАЦИЯ\УРОКИ ПРЕЗЕНТАЦИЯ\КАРМАН С ЛИСТОЧКОЙ\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20. Поднимаем подкладку. Можно видеть, что уголки разрезания отутюжены к центру.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Директор\Мои документы\АТТЕСТАЦИЯ\УРОКИ ПРЕЗЕНТАЦИЯ\КАРМАН С ЛИСТОЧКОЙ\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21. Теперь уголки надо сделать немного покороче, обрезав.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Директор\Мои документы\АТТЕСТАЦИЯ\УРОКИ ПРЕЗЕНТАЦИЯ\КАРМАН С ЛИСТОЧКОЙ\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22. Отутюживаем по лицу, убрав до этого наметку.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Директор\Мои документы\АТТЕСТАЦИЯ\УРОКИ ПРЕЗЕНТАЦИЯ\КАРМАН С ЛИСТОЧКОЙ\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23. После того как место утюжки остыло, приступаем к заключительным операциям. Переворачиваем на изнанку и прикалываем другой край мешковины к срезу листочки.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Директор\Мои документы\АТТЕСТАЦИЯ\УРОКИ ПРЕЗЕНТАЦИЯ\КАРМАН С ЛИСТОЧКОЙ\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24. Притачиваем.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Директор\Мои документы\АТТЕСТАЦИЯ\УРОКИ ПРЕЗЕНТАЦИЯ\КАРМАН С ЛИСТОЧКОЙ\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25. После этого выправляем мешковину и закалываем ее боковые стороны.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Директор\Мои документы\АТТЕСТАЦИЯ\УРОКИ ПРЕЗЕНТАЦИЯ\КАРМАН С ЛИСТОЧКОЙ\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26. Переворачиваем на внутреннюю сторону, намечаем линии строчки от краев листочки.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Директор\Мои документы\АТТЕСТАЦИЯ\УРОКИ ПРЕЗЕНТАЦИЯ\КАРМАН С ЛИСТОЧКОЙ\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27. Строчим, находясь на внутренней стороне, потому что так мы видим границы листочки.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Директор\Мои документы\АТТЕСТАЦИЯ\УРОКИ ПРЕЗЕНТАЦИЯ\КАРМАН С ЛИСТОЧКОЙ\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28. Переворачиваем обратно.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Директор\Мои документы\АТТЕСТАЦИЯ\УРОКИ ПРЕЗЕНТАЦИЯ\КАРМАН С ЛИСТОЧКОЙ\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1143000"/>
            <a:ext cx="2460148" cy="4071950"/>
          </a:xfrm>
        </p:spPr>
        <p:txBody>
          <a:bodyPr anchor="t">
            <a:norm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02. Стандартная технология предусматривает то, что полочка пиджака бывает полностью проклеена. Если же нет, то проклейте с изнанки место расположения будущего кармана.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Директор\Мои документы\АТТЕСТАЦИЯ\УРОКИ ПРЕЗЕНТАЦИЯ\КАРМАН С ЛИСТОЧКОЙ\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29. Осталось совсем немного – закрепить листочку. В классических пиджаках эта операция делается вручную. Подготавливаете двойню нитку и начинаете пришивать края листочки, захватывая только ее внутреннюю сторону. С лица, разумеется ничего не должно быть видно. Края листочки вы ищете на ощупь.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Директор\Мои документы\АТТЕСТАЦИЯ\УРОКИ ПРЕЗЕНТАЦИЯ\КАРМАН С ЛИСТОЧКОЙ\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30. Вот так выглядит изнанка после прикрепления уголков листочки.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ректор\Мои документы\АТТЕСТАЦИЯ\УРОКИ ПРЕЗЕНТАЦИЯ\КАРМАН С ЛИСТОЧКОЙ\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31. Делаете окончательную утюжку на портновской подушке. Карман готов.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Директор\Мои документы\АТТЕСТАЦИЯ\УРОКИ ПРЕЗЕНТАЦИЯ\КАРМАН С ЛИСТОЧКОЙ\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03. Теперь надо выполнить листочку. Для этого надо приготовить заранее ее шаблон по желаемым размерам и форме. В рассматриваемом примере размеры 10,5х3 см. Угол будущего кармана и шаблона листочки соответственно, можно брать произвольно, руководствуясь моделью.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Директор\Мои документы\АТТЕСТАЦИЯ\УРОКИ ПРЕЗЕНТАЦИЯ\КАРМАН С ЛИСТОЧКОЙ\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04. Выкраиваем цельнокроеную листочку, по подготовленному шаблону. Припуск по длинной стороне должен быть не менее 1,5 см. По бокам – обычные припуски на обработку. Если на ткани есть рисунок, то вы должны выполнить при крое листочки, ее подгонку к рисунку полочки.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Директор\Мои документы\АТТЕСТАЦИЯ\УРОКИ ПРЕЗЕНТАЦИЯ\КАРМАН С ЛИСТОЧКОЙ\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05. Проклеиваем листочку клеевой.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Директор\Мои документы\АТТЕСТАЦИЯ\УРОКИ ПРЕЗЕНТАЦИЯ\КАРМАН С ЛИСТОЧКОЙ\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1435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06. Прострочив боковые стороны листочки, обрежем уголки, вывернем его, отутюжим. После этого на изнаночной стороне готовой листочки отметим ее ширину по шаблону.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Директор\Мои документы\АТТЕСТАЦИЯ\УРОКИ ПРЕЗЕНТАЦИЯ\КАРМАН С ЛИСТОЧКОЙ\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07. Приложим листочку на до этого размеченную линию. Приколем булавками поперек будущей строчки.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Директор\Мои документы\АТТЕСТАЦИЯ\УРОКИ ПРЕЗЕНТАЦИЯ\КАРМАН С ЛИСТОЧКОЙ\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08. Строчим точно по разметке, делая закрепки на концах. Переходить за границы листочки не допустимо.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Директор\Мои документы\АТТЕСТАЦИЯ\УРОКИ ПРЕЗЕНТАЦИЯ\КАРМАН С ЛИСТОЧКОЙ\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_flow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Heavy Heap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pink_flower</Template>
  <TotalTime>68</TotalTime>
  <Words>722</Words>
  <Application>Microsoft Office PowerPoint</Application>
  <PresentationFormat>Экран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pink_flower</vt:lpstr>
      <vt:lpstr>    Тема урока производственного обучения:     «Обработка прорезного кармана с накладной листочкой» </vt:lpstr>
      <vt:lpstr>01. Сначала разметьте на лицевой стороне изделия расположение будущего кармана и его форму. Мел или мыло должны быть очень тонко заточены. Все разметки должны быть выполнены с точностью до миллиметров. Это определит красоту будущего кармана.</vt:lpstr>
      <vt:lpstr>02. Стандартная технология предусматривает то, что полочка пиджака бывает полностью проклеена. Если же нет, то проклейте с изнанки место расположения будущего кармана.</vt:lpstr>
      <vt:lpstr>03. Теперь надо выполнить листочку. Для этого надо приготовить заранее ее шаблон по желаемым размерам и форме. В рассматриваемом примере размеры 10,5х3 см. Угол будущего кармана и шаблона листочки соответственно, можно брать произвольно, руководствуясь моделью.</vt:lpstr>
      <vt:lpstr>04. Выкраиваем цельнокроеную листочку, по подготовленному шаблону. Припуск по длинной стороне должен быть не менее 1,5 см. По бокам – обычные припуски на обработку. Если на ткани есть рисунок, то вы должны выполнить при крое листочки, ее подгонку к рисунку полочки.</vt:lpstr>
      <vt:lpstr>05. Проклеиваем листочку клеевой.</vt:lpstr>
      <vt:lpstr>06. Прострочив боковые стороны листочки, обрежем уголки, вывернем его, отутюжим. После этого на изнаночной стороне готовой листочки отметим ее ширину по шаблону.</vt:lpstr>
      <vt:lpstr>07. Приложим листочку на до этого размеченную линию. Приколем булавками поперек будущей строчки.</vt:lpstr>
      <vt:lpstr>08. Строчим точно по разметке, делая закрепки на концах. Переходить за границы листочки не допустимо.</vt:lpstr>
      <vt:lpstr>09. После этого отгибаем припуск пристроченной листочки и намечаем параллельно еще две линии. Каждая из них отстает от предыдущей на 1 см. Получившаяся средняя линия – это линия будущего разреза. Намечаем также уголки для разрезания примерно на 1 см от вертикальных линий.</vt:lpstr>
      <vt:lpstr>10. Поскольку карман не прямой, а под углом, то разрезание уголка наверху лучше сделать, не доходя немного до линии границы листочки. Это важно для того, чтобы в последствии скрыть все под листочкой. Расстояние, до которого стоит примерно дойти при разрезании, обведена на фото в кружок.</vt:lpstr>
      <vt:lpstr>Слайд 12</vt:lpstr>
      <vt:lpstr>Слайд 13</vt:lpstr>
      <vt:lpstr>Слайд 14</vt:lpstr>
      <vt:lpstr>Слайд 15</vt:lpstr>
      <vt:lpstr>15. Здесь мы видим другую сторону с этой же отметкой.</vt:lpstr>
      <vt:lpstr>Слайд 17</vt:lpstr>
      <vt:lpstr>17. Выворачиваем припуски листочки и подкладку мешковины на изнанку.</vt:lpstr>
      <vt:lpstr>Слайд 19</vt:lpstr>
      <vt:lpstr>19. Переворачиваем на изнанку и отутюживаем наверх место притачивания подкладки.</vt:lpstr>
      <vt:lpstr>20. Поднимаем подкладку. Можно видеть, что уголки разрезания отутюжены к центру.</vt:lpstr>
      <vt:lpstr>21. Теперь уголки надо сделать немного покороче, обрезав.</vt:lpstr>
      <vt:lpstr>22. Отутюживаем по лицу, убрав до этого наметку.</vt:lpstr>
      <vt:lpstr>23. После того как место утюжки остыло, приступаем к заключительным операциям. Переворачиваем на изнанку и прикалываем другой край мешковины к срезу листочки.</vt:lpstr>
      <vt:lpstr>24. Притачиваем.</vt:lpstr>
      <vt:lpstr>25. После этого выправляем мешковину и закалываем ее боковые стороны.</vt:lpstr>
      <vt:lpstr>26. Переворачиваем на внутреннюю сторону, намечаем линии строчки от краев листочки.</vt:lpstr>
      <vt:lpstr>27. Строчим, находясь на внутренней стороне, потому что так мы видим границы листочки.</vt:lpstr>
      <vt:lpstr>28. Переворачиваем обратно.</vt:lpstr>
      <vt:lpstr>29. Осталось совсем немного – закрепить листочку. В классических пиджаках эта операция делается вручную. Подготавливаете двойню нитку и начинаете пришивать края листочки, захватывая только ее внутреннюю сторону. С лица, разумеется ничего не должно быть видно. Края листочки вы ищете на ощупь.</vt:lpstr>
      <vt:lpstr>30. Вот так выглядит изнанка после прикрепления уголков листочки.</vt:lpstr>
      <vt:lpstr>31. Делаете окончательную утюжку на портновской подушке. Карман готов.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9</cp:revision>
  <dcterms:created xsi:type="dcterms:W3CDTF">2012-10-16T19:56:16Z</dcterms:created>
  <dcterms:modified xsi:type="dcterms:W3CDTF">2012-10-24T08:50:56Z</dcterms:modified>
</cp:coreProperties>
</file>